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custDataLst>
    <p:tags r:id="rId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FF6300"/>
    <a:srgbClr val="990099"/>
    <a:srgbClr val="0000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14" autoAdjust="0"/>
    <p:restoredTop sz="90920" autoAdjust="0"/>
  </p:normalViewPr>
  <p:slideViewPr>
    <p:cSldViewPr snapToGrid="0" showGuides="1">
      <p:cViewPr varScale="1">
        <p:scale>
          <a:sx n="109" d="100"/>
          <a:sy n="109" d="100"/>
        </p:scale>
        <p:origin x="-1872" y="-78"/>
      </p:cViewPr>
      <p:guideLst>
        <p:guide orient="horz" pos="418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fld id="{E956EA85-7896-42A3-A15E-11EC8974ED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E6399-633A-4827-9C8A-04044CBAD868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24419-E45B-4BE3-AF81-7D11C8561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6316E-77B8-4993-A450-F472D72E43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28E4E-CC8F-4A5E-9141-69CF829C6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4A6DA3-D6A9-402B-BB67-6714EB08FD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B4722-CD20-4C6C-80F0-922F7C68DB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0B114-3CD4-4A24-850D-0F655CB8D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840A2-60D1-4228-97F4-C92825069F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6D277-6B32-411F-A59E-2BC751335D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33E4A-5FD4-4051-B411-3FC0957F2B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FD1A5-662E-41F9-8343-49D0A5498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8E664-8754-4A20-9E5C-36440664EE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8AB24-4F06-4F48-9B47-31E5424DB5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E6778E0-14BF-4A77-9245-7DDCA35CD6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85725"/>
            <a:ext cx="5486400" cy="914400"/>
          </a:xfrm>
        </p:spPr>
        <p:txBody>
          <a:bodyPr/>
          <a:lstStyle/>
          <a:p>
            <a:pPr algn="l"/>
            <a:r>
              <a:rPr lang="en-US" sz="2000" b="1" dirty="0">
                <a:latin typeface="Arial" charset="0"/>
              </a:rPr>
              <a:t>Next Generation Distribution </a:t>
            </a:r>
            <a:r>
              <a:rPr lang="en-US" sz="2000" b="1" dirty="0" smtClean="0">
                <a:latin typeface="Arial" charset="0"/>
              </a:rPr>
              <a:t>System</a:t>
            </a:r>
            <a:br>
              <a:rPr lang="en-US" sz="2000" b="1" dirty="0" smtClean="0">
                <a:latin typeface="Arial" charset="0"/>
              </a:rPr>
            </a:br>
            <a:r>
              <a:rPr lang="en-US" sz="1200" b="1" dirty="0" smtClean="0">
                <a:latin typeface="Arial" charset="0"/>
              </a:rPr>
              <a:t>Michelin North America</a:t>
            </a:r>
            <a:r>
              <a:rPr lang="en-US" sz="2000" b="1" dirty="0">
                <a:latin typeface="Arial" charset="0"/>
              </a:rPr>
              <a:t/>
            </a:r>
            <a:br>
              <a:rPr lang="en-US" sz="20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Research Team: Bill Ferrell (PI), Priya Devapriya, Mark McElreath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00025" y="2353641"/>
            <a:ext cx="4152900" cy="90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400" b="1" i="1" dirty="0" smtClean="0">
                <a:latin typeface="Arial Narrow" pitchFamily="34" charset="0"/>
              </a:rPr>
              <a:t>Problem context</a:t>
            </a:r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3955052" y="6445975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Project </a:t>
            </a:r>
            <a:r>
              <a:rPr lang="en-US" sz="900" dirty="0" smtClean="0">
                <a:solidFill>
                  <a:schemeClr val="tx2"/>
                </a:solidFill>
              </a:rPr>
              <a:t>#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2134" name="Rectangle 86"/>
          <p:cNvSpPr>
            <a:spLocks noChangeArrowheads="1"/>
          </p:cNvSpPr>
          <p:nvPr/>
        </p:nvSpPr>
        <p:spPr bwMode="auto">
          <a:xfrm>
            <a:off x="4813119" y="4306798"/>
            <a:ext cx="3686447" cy="120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400" b="1" i="1" dirty="0" smtClean="0">
                <a:latin typeface="Arial Narrow" pitchFamily="34" charset="0"/>
              </a:rPr>
              <a:t>Important/Expected Results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</a:rPr>
              <a:t>Excel based tool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 dirty="0" smtClean="0">
                <a:latin typeface="Arial Narrow" pitchFamily="34" charset="0"/>
              </a:rPr>
              <a:t> Can be used by warehouse/DC manager</a:t>
            </a:r>
          </a:p>
        </p:txBody>
      </p:sp>
      <p:sp>
        <p:nvSpPr>
          <p:cNvPr id="2136" name="Text Box 88"/>
          <p:cNvSpPr txBox="1">
            <a:spLocks noChangeArrowheads="1"/>
          </p:cNvSpPr>
          <p:nvPr/>
        </p:nvSpPr>
        <p:spPr bwMode="auto">
          <a:xfrm>
            <a:off x="6743700" y="119063"/>
            <a:ext cx="1011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% Complete</a:t>
            </a:r>
          </a:p>
        </p:txBody>
      </p:sp>
      <p:sp>
        <p:nvSpPr>
          <p:cNvPr id="2140" name="Text Box 92"/>
          <p:cNvSpPr txBox="1">
            <a:spLocks noChangeArrowheads="1"/>
          </p:cNvSpPr>
          <p:nvPr/>
        </p:nvSpPr>
        <p:spPr bwMode="auto">
          <a:xfrm>
            <a:off x="6210300" y="642938"/>
            <a:ext cx="403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0%</a:t>
            </a:r>
          </a:p>
        </p:txBody>
      </p:sp>
      <p:sp>
        <p:nvSpPr>
          <p:cNvPr id="2141" name="Text Box 93"/>
          <p:cNvSpPr txBox="1">
            <a:spLocks noChangeArrowheads="1"/>
          </p:cNvSpPr>
          <p:nvPr/>
        </p:nvSpPr>
        <p:spPr bwMode="auto">
          <a:xfrm>
            <a:off x="8096250" y="661988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100%</a:t>
            </a:r>
          </a:p>
        </p:txBody>
      </p:sp>
      <p:sp>
        <p:nvSpPr>
          <p:cNvPr id="2142" name="Rectangle 94"/>
          <p:cNvSpPr>
            <a:spLocks noChangeArrowheads="1"/>
          </p:cNvSpPr>
          <p:nvPr/>
        </p:nvSpPr>
        <p:spPr bwMode="auto">
          <a:xfrm>
            <a:off x="6367464" y="414338"/>
            <a:ext cx="834526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8" name="Rectangle 90"/>
          <p:cNvSpPr>
            <a:spLocks noChangeArrowheads="1"/>
          </p:cNvSpPr>
          <p:nvPr/>
        </p:nvSpPr>
        <p:spPr bwMode="auto">
          <a:xfrm>
            <a:off x="6353175" y="409575"/>
            <a:ext cx="1933575" cy="238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3" name="Rectangle 95"/>
          <p:cNvSpPr>
            <a:spLocks noChangeArrowheads="1"/>
          </p:cNvSpPr>
          <p:nvPr/>
        </p:nvSpPr>
        <p:spPr bwMode="auto">
          <a:xfrm>
            <a:off x="4784816" y="2352530"/>
            <a:ext cx="4152900" cy="146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400" b="1" i="1" dirty="0" smtClean="0">
                <a:latin typeface="Arial Narrow" pitchFamily="34" charset="0"/>
              </a:rPr>
              <a:t>Broader Applicability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Arial Narrow" pitchFamily="34" charset="0"/>
              </a:rPr>
              <a:t> Any warehouse or DC with frequent shipments to </a:t>
            </a:r>
          </a:p>
          <a:p>
            <a:pPr>
              <a:spcBef>
                <a:spcPct val="20000"/>
              </a:spcBef>
            </a:pPr>
            <a:r>
              <a:rPr lang="en-US" sz="1400" dirty="0" smtClean="0">
                <a:latin typeface="Arial Narrow" pitchFamily="34" charset="0"/>
              </a:rPr>
              <a:t>   geographically dispersed customers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Arial Narrow" pitchFamily="34" charset="0"/>
              </a:rPr>
              <a:t> Multiple modes like TL, LTL and parcel all in use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Arial Narrow" pitchFamily="34" charset="0"/>
              </a:rPr>
              <a:t> Cost reduction opportunity by consolidating loads</a:t>
            </a:r>
          </a:p>
        </p:txBody>
      </p:sp>
      <p:sp>
        <p:nvSpPr>
          <p:cNvPr id="2144" name="Line 96"/>
          <p:cNvSpPr>
            <a:spLocks noChangeShapeType="1"/>
          </p:cNvSpPr>
          <p:nvPr/>
        </p:nvSpPr>
        <p:spPr bwMode="auto">
          <a:xfrm>
            <a:off x="4486275" y="2339071"/>
            <a:ext cx="17464" cy="3686174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46" name="Line 98"/>
          <p:cNvSpPr>
            <a:spLocks noChangeShapeType="1"/>
          </p:cNvSpPr>
          <p:nvPr/>
        </p:nvSpPr>
        <p:spPr bwMode="auto">
          <a:xfrm flipV="1">
            <a:off x="333375" y="4120245"/>
            <a:ext cx="8391525" cy="9525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140" y="1301943"/>
            <a:ext cx="8970649" cy="584775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 defTabSz="1096963"/>
            <a:r>
              <a:rPr lang="en-US" altLang="zh-CN" sz="1600" b="1" dirty="0" smtClean="0">
                <a:solidFill>
                  <a:srgbClr val="000099"/>
                </a:solidFill>
                <a:ea typeface="宋体" charset="-122"/>
              </a:rPr>
              <a:t>We are investigating mode selection and load consolidation as a way to reduce </a:t>
            </a:r>
            <a:r>
              <a:rPr lang="en-US" altLang="zh-CN" sz="1600" b="1" dirty="0" smtClean="0">
                <a:solidFill>
                  <a:srgbClr val="000099"/>
                </a:solidFill>
                <a:ea typeface="宋体" charset="-122"/>
              </a:rPr>
              <a:t>transportation costs for frequent deliveries from a DC to </a:t>
            </a:r>
            <a:r>
              <a:rPr lang="en-US" altLang="zh-CN" sz="1600" b="1" dirty="0" smtClean="0">
                <a:solidFill>
                  <a:srgbClr val="000099"/>
                </a:solidFill>
                <a:ea typeface="宋体" charset="-122"/>
              </a:rPr>
              <a:t>customers.</a:t>
            </a:r>
            <a:endParaRPr lang="en-US" altLang="zh-CN" sz="1600" dirty="0">
              <a:solidFill>
                <a:srgbClr val="000099"/>
              </a:solidFill>
              <a:ea typeface="宋体" charset="-122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299902" y="4341634"/>
            <a:ext cx="41529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400" b="1" i="1" dirty="0" smtClean="0">
                <a:latin typeface="Arial Narrow" pitchFamily="34" charset="0"/>
              </a:rPr>
              <a:t>Business and project objectives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Arial Narrow" pitchFamily="34" charset="0"/>
              </a:rPr>
              <a:t> Demonstrable cost savings in transportation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Arial Narrow" pitchFamily="34" charset="0"/>
              </a:rPr>
              <a:t> Must be feasible so include all customer and carrier constraints</a:t>
            </a:r>
            <a:endParaRPr lang="en-US" sz="1400" dirty="0">
              <a:latin typeface="Arial Narrow" pitchFamily="34" charset="0"/>
            </a:endParaRPr>
          </a:p>
        </p:txBody>
      </p:sp>
      <p:graphicFrame>
        <p:nvGraphicFramePr>
          <p:cNvPr id="1026" name="Object 32"/>
          <p:cNvGraphicFramePr>
            <a:graphicFrameLocks noChangeAspect="1"/>
          </p:cNvGraphicFramePr>
          <p:nvPr/>
        </p:nvGraphicFramePr>
        <p:xfrm>
          <a:off x="1359897" y="2499296"/>
          <a:ext cx="2555886" cy="1497944"/>
        </p:xfrm>
        <a:graphic>
          <a:graphicData uri="http://schemas.openxmlformats.org/presentationml/2006/ole">
            <p:oleObj spid="_x0000_s1026" name="Visio" r:id="rId4" imgW="5842754" imgH="3604505" progId="Visio.Drawing.11">
              <p:embed/>
            </p:oleObj>
          </a:graphicData>
        </a:graphic>
      </p:graphicFrame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2912" y="6010521"/>
            <a:ext cx="1128980" cy="617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" name="Text Box 560"/>
          <p:cNvSpPr txBox="1">
            <a:spLocks noChangeArrowheads="1"/>
          </p:cNvSpPr>
          <p:nvPr/>
        </p:nvSpPr>
        <p:spPr bwMode="auto">
          <a:xfrm>
            <a:off x="529047" y="6019800"/>
            <a:ext cx="1291045" cy="664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algn="ctr" defTabSz="3135313">
              <a:spcBef>
                <a:spcPct val="50000"/>
              </a:spcBef>
            </a:pPr>
            <a:r>
              <a:rPr lang="en-US" sz="1800" dirty="0"/>
              <a:t>University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17&quot;&gt;&lt;/object&gt;&lt;object type=&quot;2&quot; unique_id=&quot;10018&quot;&gt;&lt;object type=&quot;3&quot; unique_id=&quot;10019&quot;&gt;&lt;property id=&quot;20148&quot; value=&quot;5&quot;/&gt;&lt;property id=&quot;20300&quot; value=&quot;Slide 1 - &amp;quot;Next Generation Distribution System&amp;#x0D;&amp;#x0A;Michelin North America&amp;#x0D;&amp;#x0A;Research Team: Bill Ferrell (PI), Priya Devapriya, Mark &quot;/&gt;&lt;property id=&quot;20307&quot; value=&quot;256&quot;/&gt;&lt;/object&gt;&lt;/object&gt;&lt;/object&gt;&lt;/database&gt;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C:\WINDOWS\Profiles\ghazelri\Application Data\Microsoft\Templates\Blank Presentation.pot</Template>
  <TotalTime>407</TotalTime>
  <Words>109</Words>
  <Application>Microsoft Office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Blank Presentation</vt:lpstr>
      <vt:lpstr>Visio</vt:lpstr>
      <vt:lpstr>Next Generation Distribution System Michelin North America Research Team: Bill Ferrell (PI), Priya Devapriya, Mark McElreath</vt:lpstr>
    </vt:vector>
  </TitlesOfParts>
  <Company>National Science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 Grant Number: DMI- ______________ PI: ________________  Institution: _________________ Title: _____________________________________________________________</dc:title>
  <dc:creator>ghazelri</dc:creator>
  <cp:lastModifiedBy>Clemson University</cp:lastModifiedBy>
  <cp:revision>32</cp:revision>
  <dcterms:created xsi:type="dcterms:W3CDTF">2002-04-12T14:28:37Z</dcterms:created>
  <dcterms:modified xsi:type="dcterms:W3CDTF">2011-03-01T19:47:19Z</dcterms:modified>
</cp:coreProperties>
</file>